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h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New%20Hampshire%20Department%20of%20Education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Nancy.Wells@doe.nh.gov" TargetMode="External"/><Relationship Id="rId7" Type="http://schemas.openxmlformats.org/officeDocument/2006/relationships/hyperlink" Target="http://education.nh.gov/instruction/curriculum/phys_ed/index.htm" TargetMode="External"/><Relationship Id="rId12" Type="http://schemas.openxmlformats.org/officeDocument/2006/relationships/hyperlink" Target="http://governor.nh.gov/" TargetMode="External"/><Relationship Id="rId2" Type="http://schemas.openxmlformats.org/officeDocument/2006/relationships/hyperlink" Target="mailto:Marcia.mccaffrey@doe.nh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education.nh.gov/" TargetMode="External"/><Relationship Id="rId11" Type="http://schemas.openxmlformats.org/officeDocument/2006/relationships/hyperlink" Target="http://www.nhasp.org/" TargetMode="External"/><Relationship Id="rId5" Type="http://schemas.openxmlformats.org/officeDocument/2006/relationships/hyperlink" Target="http://education.nh.gov/essa/index.htm" TargetMode="External"/><Relationship Id="rId10" Type="http://schemas.openxmlformats.org/officeDocument/2006/relationships/hyperlink" Target="http://www.nhsaa.org/" TargetMode="External"/><Relationship Id="rId4" Type="http://schemas.openxmlformats.org/officeDocument/2006/relationships/hyperlink" Target="mailto:scot.j.foster@dhhs.state.nh.us" TargetMode="External"/><Relationship Id="rId9" Type="http://schemas.openxmlformats.org/officeDocument/2006/relationships/hyperlink" Target="http://www.nhpta1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00868" y="3373942"/>
            <a:ext cx="6458468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NEW HAMPSHIRE!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2868" r="21041" b="45037"/>
          <a:stretch/>
        </p:blipFill>
        <p:spPr bwMode="auto">
          <a:xfrm>
            <a:off x="1075765" y="0"/>
            <a:ext cx="10033559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27206" r="53858" b="21508"/>
          <a:stretch/>
        </p:blipFill>
        <p:spPr bwMode="auto">
          <a:xfrm>
            <a:off x="3334871" y="2958353"/>
            <a:ext cx="5150223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New Hampshire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0163" y="5196670"/>
            <a:ext cx="343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www.nhahperd.org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Stacks Image 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82" y="1371600"/>
            <a:ext cx="5748636" cy="3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New Hampshire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63099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Marcia McCaffrey</a:t>
            </a:r>
            <a:r>
              <a:rPr lang="en-US" sz="2000" dirty="0"/>
              <a:t>, Dept of Ed HPE Specialist, 603-271-3193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3"/>
              </a:rPr>
              <a:t>Nancy Wells,</a:t>
            </a:r>
            <a:r>
              <a:rPr lang="en-US" sz="2000" dirty="0"/>
              <a:t> </a:t>
            </a:r>
            <a:r>
              <a:rPr lang="en-US" sz="2000" dirty="0" err="1"/>
              <a:t>Dept</a:t>
            </a:r>
            <a:r>
              <a:rPr lang="en-US" sz="2000" dirty="0"/>
              <a:t> of Ed Health Specialist, 603-271-2960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Scott Foster</a:t>
            </a:r>
            <a:r>
              <a:rPr lang="en-US" sz="2000" dirty="0"/>
              <a:t>, Dept of Health PA Specialist, 603-271-4628</a:t>
            </a:r>
          </a:p>
          <a:p>
            <a:r>
              <a:rPr lang="en-US" sz="2400" dirty="0"/>
              <a:t>New Hampshire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New Hampshire Department of Education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New Hampshire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New Hampshire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New Hampshire School Principals</a:t>
            </a:r>
            <a:endParaRPr lang="en-US" sz="2000" b="1" u="sng" dirty="0"/>
          </a:p>
          <a:p>
            <a:pPr marL="300038" lvl="1" indent="0">
              <a:buNone/>
            </a:pPr>
            <a:r>
              <a:rPr lang="en-US" sz="2000" b="1" u="sng" dirty="0">
                <a:hlinkClick r:id="rId12"/>
              </a:rPr>
              <a:t>Governor Chris Sununu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1244</TotalTime>
  <Words>1444</Words>
  <Application>Microsoft Office PowerPoint</Application>
  <PresentationFormat>Widescreen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New Hampshire AHPERD Advocates for YOU!</vt:lpstr>
      <vt:lpstr>New Hampshire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155</cp:revision>
  <dcterms:created xsi:type="dcterms:W3CDTF">2015-10-25T21:50:48Z</dcterms:created>
  <dcterms:modified xsi:type="dcterms:W3CDTF">2017-06-14T15:57:25Z</dcterms:modified>
</cp:coreProperties>
</file>